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4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5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1E6B16F-EA8E-4C6E-B41B-645C7E9B258E}" type="datetimeFigureOut">
              <a:rPr lang="en-US" smtClean="0"/>
              <a:pPr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4FC183-2D39-4BC9-B16F-D00184D5F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sa.asu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A view of the Earth form ab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419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124200"/>
            <a:ext cx="8382000" cy="1470025"/>
          </a:xfrm>
        </p:spPr>
        <p:txBody>
          <a:bodyPr/>
          <a:lstStyle/>
          <a:p>
            <a:pPr algn="l"/>
            <a:r>
              <a:rPr lang="en-US" dirty="0" smtClean="0"/>
              <a:t>Team Members: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ASU ASCEND</a:t>
            </a:r>
            <a:br>
              <a:rPr lang="en-US" dirty="0" smtClean="0"/>
            </a:br>
            <a:r>
              <a:rPr lang="en-US" dirty="0" smtClean="0"/>
              <a:t>                                 2011-2012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5334000" cy="6019800"/>
          </a:xfrm>
        </p:spPr>
        <p:txBody>
          <a:bodyPr numCol="2"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Dr. Sharp-Advisor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Ruben Gameros-Team Lead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Christina Findley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PyePye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Zaw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Darin Smith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Hallie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Gengl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Jack </a:t>
            </a:r>
            <a:r>
              <a:rPr lang="en-US" dirty="0" err="1" smtClean="0">
                <a:solidFill>
                  <a:schemeClr val="tx1"/>
                </a:solidFill>
              </a:rPr>
              <a:t>Lightholder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Jacob Higgins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Chris Barnes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Richard </a:t>
            </a:r>
            <a:r>
              <a:rPr lang="en-US" dirty="0" err="1" smtClean="0">
                <a:solidFill>
                  <a:schemeClr val="tx1"/>
                </a:solidFill>
              </a:rPr>
              <a:t>Stelling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Tyler McKinney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John </a:t>
            </a:r>
            <a:r>
              <a:rPr lang="en-US" dirty="0" err="1" smtClean="0">
                <a:solidFill>
                  <a:schemeClr val="tx1"/>
                </a:solidFill>
              </a:rPr>
              <a:t>Gehrke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1143000"/>
          </a:xfrm>
        </p:spPr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3048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Spring Structure</a:t>
            </a:r>
          </a:p>
          <a:p>
            <a:r>
              <a:rPr lang="en-US" dirty="0" smtClean="0"/>
              <a:t>Fall Structure</a:t>
            </a:r>
          </a:p>
          <a:p>
            <a:r>
              <a:rPr lang="en-US" dirty="0" smtClean="0"/>
              <a:t>Project: Payload Motion</a:t>
            </a:r>
          </a:p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9458" name="Picture 2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953000"/>
            <a:ext cx="1905000" cy="1676399"/>
          </a:xfrm>
          <a:prstGeom prst="rect">
            <a:avLst/>
          </a:prstGeom>
          <a:noFill/>
        </p:spPr>
      </p:pic>
      <p:pic>
        <p:nvPicPr>
          <p:cNvPr id="19460" name="Picture 4" descr="http://nasa.asu.edu/files/images/logos/nasa_logo_we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029200"/>
            <a:ext cx="1600200" cy="1648206"/>
          </a:xfrm>
          <a:prstGeom prst="rect">
            <a:avLst/>
          </a:prstGeom>
          <a:noFill/>
        </p:spPr>
      </p:pic>
      <p:pic>
        <p:nvPicPr>
          <p:cNvPr id="19462" name="Picture 6" descr="C:\Users\$T!N@$\Downloads\Copy of ASCEND! SPring Launch-171059.png"/>
          <p:cNvPicPr>
            <a:picLocks noChangeAspect="1" noChangeArrowheads="1"/>
          </p:cNvPicPr>
          <p:nvPr/>
        </p:nvPicPr>
        <p:blipFill>
          <a:blip r:embed="rId5" cstate="print"/>
          <a:srcRect l="13333" t="41337" b="13615"/>
          <a:stretch>
            <a:fillRect/>
          </a:stretch>
        </p:blipFill>
        <p:spPr bwMode="auto">
          <a:xfrm>
            <a:off x="-6400800" y="838200"/>
            <a:ext cx="5638800" cy="1981200"/>
          </a:xfrm>
          <a:prstGeom prst="rect">
            <a:avLst/>
          </a:prstGeom>
          <a:noFill/>
        </p:spPr>
      </p:pic>
      <p:pic>
        <p:nvPicPr>
          <p:cNvPr id="10" name="Picture 6" descr="C:\Users\$T!N@$\Downloads\Copy of ASCEND! SPring Launch-171059.png"/>
          <p:cNvPicPr>
            <a:picLocks noChangeAspect="1" noChangeArrowheads="1"/>
          </p:cNvPicPr>
          <p:nvPr/>
        </p:nvPicPr>
        <p:blipFill>
          <a:blip r:embed="rId5" cstate="print"/>
          <a:srcRect l="13333" t="41337" r="63243" b="13615"/>
          <a:stretch>
            <a:fillRect/>
          </a:stretch>
        </p:blipFill>
        <p:spPr bwMode="auto">
          <a:xfrm>
            <a:off x="228600" y="5410200"/>
            <a:ext cx="1524000" cy="1219200"/>
          </a:xfrm>
          <a:prstGeom prst="rect">
            <a:avLst/>
          </a:prstGeom>
          <a:noFill/>
        </p:spPr>
      </p:pic>
      <p:pic>
        <p:nvPicPr>
          <p:cNvPr id="11" name="Picture 6" descr="C:\Users\$T!N@$\Downloads\Copy of ASCEND! SPring Launch-171059.png"/>
          <p:cNvPicPr>
            <a:picLocks noChangeAspect="1" noChangeArrowheads="1"/>
          </p:cNvPicPr>
          <p:nvPr/>
        </p:nvPicPr>
        <p:blipFill>
          <a:blip r:embed="rId5" cstate="print"/>
          <a:srcRect l="40270" t="58663" b="13615"/>
          <a:stretch>
            <a:fillRect/>
          </a:stretch>
        </p:blipFill>
        <p:spPr bwMode="auto">
          <a:xfrm>
            <a:off x="1752600" y="5410200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Fall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4191000" cy="4846320"/>
          </a:xfrm>
        </p:spPr>
        <p:txBody>
          <a:bodyPr/>
          <a:lstStyle/>
          <a:p>
            <a:r>
              <a:rPr lang="en-US" dirty="0" smtClean="0"/>
              <a:t>Carbon fiber outside casing</a:t>
            </a:r>
          </a:p>
          <a:p>
            <a:r>
              <a:rPr lang="en-US" dirty="0" smtClean="0"/>
              <a:t>Shape: cylinder with a 6 inch diameter</a:t>
            </a:r>
          </a:p>
          <a:p>
            <a:r>
              <a:rPr lang="en-US" dirty="0" smtClean="0"/>
              <a:t>Polycarbonate windows to make the outside world accessible to the cameras </a:t>
            </a:r>
          </a:p>
          <a:p>
            <a:r>
              <a:rPr lang="en-US" dirty="0" smtClean="0"/>
              <a:t>Components: cameras, pressure sensor, </a:t>
            </a:r>
            <a:r>
              <a:rPr lang="en-US" dirty="0" err="1" smtClean="0"/>
              <a:t>arduino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0" name="Picture 2" descr="Team members at the payload retrieval site"/>
          <p:cNvPicPr>
            <a:picLocks noChangeAspect="1" noChangeArrowheads="1"/>
          </p:cNvPicPr>
          <p:nvPr/>
        </p:nvPicPr>
        <p:blipFill>
          <a:blip r:embed="rId2" cstate="print"/>
          <a:srcRect l="27097" t="75556" r="52258" b="3704"/>
          <a:stretch>
            <a:fillRect/>
          </a:stretch>
        </p:blipFill>
        <p:spPr bwMode="auto">
          <a:xfrm>
            <a:off x="4615543" y="1524000"/>
            <a:ext cx="4528457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Spring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Carbon fiber payload casing</a:t>
            </a:r>
          </a:p>
          <a:p>
            <a:r>
              <a:rPr lang="en-US" dirty="0" smtClean="0"/>
              <a:t>Triangular-like shape allows for a weather vane effect, turning to the location of the least wind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drag</a:t>
            </a:r>
            <a:endParaRPr lang="en-US" dirty="0" smtClean="0"/>
          </a:p>
          <a:p>
            <a:r>
              <a:rPr lang="en-US" dirty="0" smtClean="0"/>
              <a:t>Aluminum casing for the cameras aligns them at 90 degree angles for stereographic imaging</a:t>
            </a:r>
          </a:p>
          <a:p>
            <a:r>
              <a:rPr lang="en-US" dirty="0" smtClean="0"/>
              <a:t>A center rod connects the two pieces and allows for the rotation of the payload without twisting the rope</a:t>
            </a:r>
          </a:p>
          <a:p>
            <a:r>
              <a:rPr lang="en-US" dirty="0" smtClean="0"/>
              <a:t>Components: Accelerometer, gyroscope, batteries, </a:t>
            </a:r>
            <a:r>
              <a:rPr lang="en-US" dirty="0" err="1" smtClean="0"/>
              <a:t>arduino</a:t>
            </a:r>
            <a:r>
              <a:rPr lang="en-US" dirty="0" smtClean="0"/>
              <a:t> (</a:t>
            </a:r>
            <a:r>
              <a:rPr lang="en-US" dirty="0" err="1" smtClean="0"/>
              <a:t>duemilanove</a:t>
            </a:r>
            <a:r>
              <a:rPr lang="en-US" dirty="0" smtClean="0"/>
              <a:t> &amp; ), </a:t>
            </a:r>
            <a:r>
              <a:rPr lang="en-US" dirty="0" err="1" smtClean="0"/>
              <a:t>Baromic</a:t>
            </a:r>
            <a:r>
              <a:rPr lang="en-US" dirty="0" smtClean="0"/>
              <a:t> pressure sensor, solar cell, humidity sensor, data logger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5C1530\105_0486.JPG"/>
          <p:cNvPicPr>
            <a:picLocks noChangeAspect="1" noChangeArrowheads="1"/>
          </p:cNvPicPr>
          <p:nvPr/>
        </p:nvPicPr>
        <p:blipFill>
          <a:blip r:embed="rId2" cstate="print"/>
          <a:srcRect l="8532" t="32833"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1027" name="Picture 3" descr="E:\DCIM\105C1530\105_0466.JPG"/>
          <p:cNvPicPr>
            <a:picLocks noChangeAspect="1" noChangeArrowheads="1"/>
          </p:cNvPicPr>
          <p:nvPr/>
        </p:nvPicPr>
        <p:blipFill>
          <a:blip r:embed="rId3" cstate="print"/>
          <a:srcRect t="21475" r="16430" b="6549"/>
          <a:stretch>
            <a:fillRect/>
          </a:stretch>
        </p:blipFill>
        <p:spPr bwMode="auto">
          <a:xfrm rot="16200000">
            <a:off x="2819400" y="1295400"/>
            <a:ext cx="6858001" cy="4267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Payload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Rotational and translation motion from accelerometer and gyroscope</a:t>
            </a:r>
          </a:p>
          <a:p>
            <a:r>
              <a:rPr lang="en-US" dirty="0" smtClean="0"/>
              <a:t>Maximum accelerations in horizontal plane</a:t>
            </a:r>
          </a:p>
          <a:p>
            <a:r>
              <a:rPr lang="en-US" dirty="0" smtClean="0"/>
              <a:t>Analyze the success of the weather vane effect</a:t>
            </a:r>
          </a:p>
          <a:p>
            <a:r>
              <a:rPr lang="en-US" dirty="0" smtClean="0"/>
              <a:t>3D MATLAB animation: expand the understand of payload motion and future projects</a:t>
            </a:r>
          </a:p>
          <a:p>
            <a:r>
              <a:rPr lang="en-US" dirty="0" smtClean="0"/>
              <a:t>Unfortunately, no data was recorded during the flight due to components </a:t>
            </a:r>
            <a:r>
              <a:rPr lang="en-US" dirty="0" smtClean="0"/>
              <a:t>overheating.</a:t>
            </a:r>
            <a:endParaRPr lang="en-US" dirty="0" smtClean="0"/>
          </a:p>
          <a:p>
            <a:r>
              <a:rPr lang="en-US" dirty="0" smtClean="0"/>
              <a:t>Previous ASCEND accelerometer data will be used in the </a:t>
            </a:r>
            <a:r>
              <a:rPr lang="en-US" dirty="0" smtClean="0"/>
              <a:t>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9416"/>
            <a:ext cx="3124200" cy="484632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337" name="Picture 1" descr="C:\Users\$T!N@$\Downloads\Copy of ASCEND! SPring Launch-171655.png"/>
          <p:cNvPicPr>
            <a:picLocks noChangeAspect="1" noChangeArrowheads="1"/>
          </p:cNvPicPr>
          <p:nvPr/>
        </p:nvPicPr>
        <p:blipFill>
          <a:blip r:embed="rId2" cstate="print"/>
          <a:srcRect l="26667" t="8417" r="18334" b="13615"/>
          <a:stretch>
            <a:fillRect/>
          </a:stretch>
        </p:blipFill>
        <p:spPr bwMode="auto">
          <a:xfrm rot="5400000">
            <a:off x="-1485900" y="1485900"/>
            <a:ext cx="6858000" cy="3886200"/>
          </a:xfrm>
          <a:prstGeom prst="rect">
            <a:avLst/>
          </a:prstGeom>
          <a:noFill/>
        </p:spPr>
      </p:pic>
      <p:sp>
        <p:nvSpPr>
          <p:cNvPr id="2050" name="AutoShape 2" descr="http://us.mg1.mail.yahoo.com/ya/download?fid=Inbox&amp;mid=2_0_0_1_1861003_AGHci2IAADNYT4ZX%2FApyElUARKA&amp;pid=2&amp;tnef=&amp;YY=1334207061056&amp;file_name=final.JPG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us.mg1.mail.yahoo.com/ya/download?fid=Inbox&amp;mid=2_0_0_1_1861003_AGHci2IAADNYT4ZX%2FApyElUARKA&amp;pid=2&amp;tnef=&amp;YY=1334207061056&amp;file_name=final.JPG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http://us.mg1.mail.yahoo.com/ya/download?fid=Inbox&amp;mid=2_0_0_1_1861003_AGHci2IAADNYT4ZX%2FApyElUARKA&amp;pid=2&amp;tnef=&amp;YY=1334207061056&amp;file_name=final.JPG&amp;appid=YahooMailN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$T!N@$\Desktop\SolidWorks.JPG"/>
          <p:cNvPicPr>
            <a:picLocks noChangeAspect="1" noChangeArrowheads="1"/>
          </p:cNvPicPr>
          <p:nvPr/>
        </p:nvPicPr>
        <p:blipFill>
          <a:blip r:embed="rId3" cstate="print"/>
          <a:srcRect l="19167" t="2965" r="19167" b="6324"/>
          <a:stretch>
            <a:fillRect/>
          </a:stretch>
        </p:blipFill>
        <p:spPr bwMode="auto">
          <a:xfrm>
            <a:off x="3886200" y="0"/>
            <a:ext cx="4267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14600"/>
            <a:ext cx="79248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201</TotalTime>
  <Words>219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Team Members:                                      ASU ASCEND                                  2011-2012 </vt:lpstr>
      <vt:lpstr>Overview:</vt:lpstr>
      <vt:lpstr>Fall Structure</vt:lpstr>
      <vt:lpstr>Spring Structure</vt:lpstr>
      <vt:lpstr>Slide 5</vt:lpstr>
      <vt:lpstr>Payload Motion</vt:lpstr>
      <vt:lpstr>Slide 7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Members:                                      ASU ASCEND                                  2011-2012</dc:title>
  <dc:creator>$T!N@$</dc:creator>
  <cp:lastModifiedBy>$T!N@$</cp:lastModifiedBy>
  <cp:revision>12</cp:revision>
  <dcterms:created xsi:type="dcterms:W3CDTF">2012-04-10T23:01:02Z</dcterms:created>
  <dcterms:modified xsi:type="dcterms:W3CDTF">2012-04-12T05:17:58Z</dcterms:modified>
</cp:coreProperties>
</file>